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5C0B"/>
    <a:srgbClr val="0426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B53564-91A1-48A7-8073-DA761598951B}" v="3" dt="2023-05-16T14:10:08.7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34422" autoAdjust="0"/>
  </p:normalViewPr>
  <p:slideViewPr>
    <p:cSldViewPr snapToGrid="0" showGuides="1">
      <p:cViewPr varScale="1">
        <p:scale>
          <a:sx n="23" d="100"/>
          <a:sy n="23" d="100"/>
        </p:scale>
        <p:origin x="2196" y="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4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192" y="78"/>
      </p:cViewPr>
      <p:guideLst/>
    </p:cSldViewPr>
  </p:notesViewPr>
  <p:gridSpacing cx="76200" cy="76200"/>
</p:viewPr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theme/theme1.xml><?xml version="1.0" encoding="utf-8"?>
<a:theme xmlns:a="http://schemas.openxmlformats.org/drawingml/2006/main" name="Office Theme">
  <a:themeElements>
    <a:clrScheme name="AMS website">
      <a:dk1>
        <a:sysClr val="windowText" lastClr="000000"/>
      </a:dk1>
      <a:lt1>
        <a:sysClr val="window" lastClr="FFFFFF"/>
      </a:lt1>
      <a:dk2>
        <a:srgbClr val="2B5C0D"/>
      </a:dk2>
      <a:lt2>
        <a:srgbClr val="AE8F33"/>
      </a:lt2>
      <a:accent1>
        <a:srgbClr val="2B5C0D"/>
      </a:accent1>
      <a:accent2>
        <a:srgbClr val="AE8F33"/>
      </a:accent2>
      <a:accent3>
        <a:srgbClr val="2B5C0D"/>
      </a:accent3>
      <a:accent4>
        <a:srgbClr val="0071BC"/>
      </a:accent4>
      <a:accent5>
        <a:srgbClr val="AE8F33"/>
      </a:accent5>
      <a:accent6>
        <a:srgbClr val="0071BC"/>
      </a:accent6>
      <a:hlink>
        <a:srgbClr val="084484"/>
      </a:hlink>
      <a:folHlink>
        <a:srgbClr val="6819A3"/>
      </a:folHlink>
    </a:clrScheme>
    <a:fontScheme name="AMS fonts">
      <a:majorFont>
        <a:latin typeface="Bookman Old Style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58009</TotalTime>
  <Words>7711</Words>
  <Application>Microsoft Office PowerPoint</Application>
  <PresentationFormat>Widescreen</PresentationFormat>
  <Paragraphs>482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Arial Black</vt:lpstr>
      <vt:lpstr>Arial Nova</vt:lpstr>
      <vt:lpstr>Bookman Old Style</vt:lpstr>
      <vt:lpstr>Calibri</vt:lpstr>
      <vt:lpstr>Roboto</vt:lpstr>
      <vt:lpstr>Source Sans Pro</vt:lpstr>
      <vt:lpstr>Source Sans Pro Web</vt:lpstr>
      <vt:lpstr>Times New Roman</vt:lpstr>
      <vt:lpstr>Wingdings</vt:lpstr>
      <vt:lpstr>Office Theme</vt:lpstr>
      <vt:lpstr>Cómo Ser un Proveedor  Certificado del Departamento de Agricultura de los Estados Unidos (USDA)</vt:lpstr>
      <vt:lpstr>USDA y Negocios Pequeños</vt:lpstr>
      <vt:lpstr>Metas del USDA  para Negocios Pequeños </vt:lpstr>
      <vt:lpstr>¿Qué es el “Programa de Adquisicion de Productos Básicos Agropecuarios”?</vt:lpstr>
      <vt:lpstr>7 Pasos </vt:lpstr>
      <vt:lpstr>Paso 1. Revisar la Convocatoria Maestra o “Master Solicitation”</vt:lpstr>
      <vt:lpstr>Paso 2. Revisar las Especificaciones de los Productos</vt:lpstr>
      <vt:lpstr>Lista de Requisitos para la Selección de  Nuevos Proveedores</vt:lpstr>
      <vt:lpstr>Paso 3: Aplicación Administrativa para  Nuevos Proveedores "Requisitos de aptitud de los posibles contratistas"- Documentación del posible contratista responsable (FAR 9.104-1 y FAR 9.104-3)</vt:lpstr>
      <vt:lpstr>Paso 3: Aplicación Administrativa para  Nuevos Proveedores "Requisitos de aptitud de los posibles contratistas"- Documentación del  posible contratista responsable (FAR 9.104-1 and FAR 9.104-3)</vt:lpstr>
      <vt:lpstr>Paso 3: Aplicación Administrativa para  Nuevos Proveedores "Requisitos de aptitud de los posibles contratistas"- Documentación del  posible contratista responsable (FAR 9.104-1 and FAR 9.104-3)</vt:lpstr>
      <vt:lpstr>Paso 3: Aplicación Administrativa para  Nuevos Proveedores </vt:lpstr>
      <vt:lpstr>Paso 4: Requisitos Técnicos </vt:lpstr>
      <vt:lpstr>Próximos Pasos</vt:lpstr>
      <vt:lpstr>Preguntas?</vt:lpstr>
      <vt:lpstr>Usted pregunta,  nosotros respondemos</vt:lpstr>
      <vt:lpstr>Usted pregunta,  nosotros respondemos</vt:lpstr>
      <vt:lpstr>Usted pregunta,  nosotros respondemos</vt:lpstr>
      <vt:lpstr>Usted pregunta,  nosotros respondemos</vt:lpstr>
      <vt:lpstr>Usted pregunta,  nosotros respondemos</vt:lpstr>
      <vt:lpstr>Usted pregunta,  nosotros respondemos</vt:lpstr>
      <vt:lpstr>Usted pregunta,  nosotros respondemos</vt:lpstr>
      <vt:lpstr>Usted pregunta,  nosotros respondemos</vt:lpstr>
      <vt:lpstr>Usted pregunta,  nosotros respondemos</vt:lpstr>
      <vt:lpstr>Usted pregunta,  nosotros respondemos</vt:lpstr>
      <vt:lpstr>Usted pregunta,  nosotros respondemos</vt:lpstr>
      <vt:lpstr>Usted pregunta,  nosotros respondemos</vt:lpstr>
      <vt:lpstr>Usted pregunta,  nosotros respondemos</vt:lpstr>
      <vt:lpstr>Usted pregunta,  nosotros respondemos</vt:lpstr>
      <vt:lpstr>Contáctenos:  NewVendor@usda.gov </vt:lpstr>
      <vt:lpstr>Fuentes de Datos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Dau - AMS</dc:creator>
  <cp:lastModifiedBy>Wilkins, Nadine - MRP-AMS</cp:lastModifiedBy>
  <cp:revision>235</cp:revision>
  <cp:lastPrinted>2023-04-01T14:31:12Z</cp:lastPrinted>
  <dcterms:created xsi:type="dcterms:W3CDTF">2018-09-17T15:05:47Z</dcterms:created>
  <dcterms:modified xsi:type="dcterms:W3CDTF">2023-05-30T13:42:40Z</dcterms:modified>
</cp:coreProperties>
</file>